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9" r:id="rId3"/>
    <p:sldId id="259" r:id="rId4"/>
    <p:sldId id="277" r:id="rId5"/>
    <p:sldId id="262" r:id="rId6"/>
    <p:sldId id="279" r:id="rId7"/>
    <p:sldId id="263" r:id="rId8"/>
    <p:sldId id="267" r:id="rId9"/>
    <p:sldId id="264" r:id="rId10"/>
    <p:sldId id="266" r:id="rId11"/>
    <p:sldId id="270" r:id="rId12"/>
    <p:sldId id="272" r:id="rId13"/>
    <p:sldId id="278" r:id="rId14"/>
    <p:sldId id="274" r:id="rId15"/>
    <p:sldId id="271" r:id="rId16"/>
    <p:sldId id="275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8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8680" y="205912"/>
            <a:ext cx="10917936" cy="65423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517271"/>
            <a:ext cx="4782312" cy="259217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19776" y="358126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711140" y="20591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762" y="3896717"/>
            <a:ext cx="4995453" cy="2742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432" y="3896718"/>
            <a:ext cx="4782312" cy="256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62" y="540160"/>
            <a:ext cx="4832241" cy="2573383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/>
          <a:stretch/>
        </p:blipFill>
        <p:spPr>
          <a:xfrm>
            <a:off x="342900" y="345839"/>
            <a:ext cx="3461301" cy="280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86" y="345838"/>
            <a:ext cx="3606406" cy="2804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83" y="3736690"/>
            <a:ext cx="3611409" cy="2808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r="13270"/>
          <a:stretch/>
        </p:blipFill>
        <p:spPr>
          <a:xfrm>
            <a:off x="7886700" y="1995858"/>
            <a:ext cx="3671887" cy="3796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/>
          <a:stretch/>
        </p:blipFill>
        <p:spPr>
          <a:xfrm>
            <a:off x="585788" y="3821569"/>
            <a:ext cx="3226365" cy="28111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9720" y="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States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10076" y="4556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Basins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060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Overlap – States vs. Basin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5285" y="3333575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Boundaries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94269" y="1385326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Grid Size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3620" y="300943"/>
            <a:ext cx="2291788" cy="4745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Maps_GCM_RCP_SSP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9721" y="21316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9721" y="30065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Country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76668" y="1918505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Raster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6668" y="264963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Sub-basin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76668" y="3370159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040" y="146998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3615" y="2223306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73615" y="30759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SSP..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3615" y="487776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SSP Comp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23321" y="99542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223321" y="182687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23321" y="259755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223321" y="4284564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1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223321" y="5116012"/>
            <a:ext cx="134073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Pol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23321" y="5886694"/>
            <a:ext cx="1601164" cy="426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Diff Pol1-Pol2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42664"/>
              </p:ext>
            </p:extLst>
          </p:nvPr>
        </p:nvGraphicFramePr>
        <p:xfrm>
          <a:off x="8368496" y="4444679"/>
          <a:ext cx="3530277" cy="1601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838"/>
                <a:gridCol w="1388962"/>
                <a:gridCol w="1701477"/>
              </a:tblGrid>
              <a:tr h="32409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6864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Line Chart</a:t>
                      </a:r>
                    </a:p>
                    <a:p>
                      <a:r>
                        <a:rPr lang="en-US" sz="1200" dirty="0" err="1" smtClean="0"/>
                        <a:t>Parm</a:t>
                      </a:r>
                      <a:r>
                        <a:rPr lang="en-US" sz="1200" dirty="0" smtClean="0"/>
                        <a:t>  vs year</a:t>
                      </a:r>
                    </a:p>
                    <a:p>
                      <a:r>
                        <a:rPr lang="en-US" sz="1200" dirty="0" smtClean="0"/>
                        <a:t>SSP col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59096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2343"/>
              </p:ext>
            </p:extLst>
          </p:nvPr>
        </p:nvGraphicFramePr>
        <p:xfrm>
          <a:off x="8320266" y="1114812"/>
          <a:ext cx="3578508" cy="21148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390"/>
                <a:gridCol w="1423686"/>
                <a:gridCol w="1539432"/>
              </a:tblGrid>
              <a:tr h="35113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GCM</a:t>
                      </a:r>
                      <a:endParaRPr lang="en-US" sz="1200" dirty="0"/>
                    </a:p>
                  </a:txBody>
                  <a:tcPr/>
                </a:tc>
              </a:tr>
              <a:tr h="9407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Anim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All years</a:t>
                      </a:r>
                    </a:p>
                    <a:p>
                      <a:r>
                        <a:rPr lang="en-US" sz="1200" baseline="0" dirty="0" smtClean="0"/>
                        <a:t>Each </a:t>
                      </a:r>
                      <a:r>
                        <a:rPr lang="en-US" sz="1200" baseline="0" dirty="0" err="1" smtClean="0"/>
                        <a:t>Param</a:t>
                      </a:r>
                      <a:r>
                        <a:rPr lang="en-US" sz="1200" baseline="0" dirty="0" smtClean="0"/>
                        <a:t> Class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Mean</a:t>
                      </a:r>
                    </a:p>
                    <a:p>
                      <a:r>
                        <a:rPr lang="en-US" sz="1200" dirty="0" err="1" smtClean="0"/>
                        <a:t>Hist</a:t>
                      </a:r>
                      <a:r>
                        <a:rPr lang="en-US" sz="1200" dirty="0" smtClean="0"/>
                        <a:t>, Future</a:t>
                      </a:r>
                    </a:p>
                    <a:p>
                      <a:r>
                        <a:rPr lang="en-US" sz="1200" dirty="0" smtClean="0"/>
                        <a:t>Each </a:t>
                      </a:r>
                      <a:r>
                        <a:rPr lang="en-US" sz="1200" dirty="0" err="1" smtClean="0"/>
                        <a:t>Param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Class</a:t>
                      </a:r>
                      <a:endParaRPr lang="en-US" sz="1200" dirty="0"/>
                    </a:p>
                  </a:txBody>
                  <a:tcPr/>
                </a:tc>
              </a:tr>
              <a:tr h="787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RCP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</a:t>
                      </a:r>
                      <a:r>
                        <a:rPr lang="en-US" sz="1200" dirty="0" err="1" smtClean="0"/>
                        <a:t>Anim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Map – Static Each</a:t>
                      </a:r>
                    </a:p>
                    <a:p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meanhist</a:t>
                      </a:r>
                      <a:endParaRPr lang="en-US" sz="1200" dirty="0" smtClean="0"/>
                    </a:p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Diff year-</a:t>
                      </a:r>
                      <a:r>
                        <a:rPr lang="en-US" sz="1200" dirty="0" err="1" smtClean="0"/>
                        <a:t>meanfut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8616386" y="115747"/>
            <a:ext cx="2963118" cy="8796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>
                <a:solidFill>
                  <a:sysClr val="windowText" lastClr="000000"/>
                </a:solidFill>
              </a:rPr>
              <a:t>Ref – GCM – 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 –GCM-RCP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Hist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Mean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All-GCM-RCP –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Fut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MEan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116929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2138032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08024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3901528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998147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1961643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4232504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1321558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2290296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3998901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1106514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1919446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2938032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2915568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3244222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023732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497212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479341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512439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489078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31144" y="4535006"/>
            <a:ext cx="2309129" cy="1324925"/>
            <a:chOff x="6454560" y="5148751"/>
            <a:chExt cx="2309129" cy="1324925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3" y="5148751"/>
              <a:ext cx="2200120" cy="1324925"/>
              <a:chOff x="6220835" y="464686"/>
              <a:chExt cx="2200120" cy="132492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5" y="512763"/>
                <a:ext cx="2200120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011475" y="464686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2142" y="5716618"/>
              <a:ext cx="720492" cy="69595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467" y="5716618"/>
              <a:ext cx="720028" cy="688428"/>
            </a:xfrm>
            <a:prstGeom prst="rect">
              <a:avLst/>
            </a:prstGeom>
          </p:spPr>
        </p:pic>
        <p:sp>
          <p:nvSpPr>
            <p:cNvPr id="78" name="Rounded Rectangle 77"/>
            <p:cNvSpPr/>
            <p:nvPr/>
          </p:nvSpPr>
          <p:spPr>
            <a:xfrm>
              <a:off x="6454560" y="544204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566119" y="5404542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34" y="780800"/>
            <a:ext cx="3238500" cy="175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204" y="3343777"/>
            <a:ext cx="1666875" cy="2247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3106</TotalTime>
  <Words>516</Words>
  <Application>Microsoft Office PowerPoint</Application>
  <PresentationFormat>Widescreen</PresentationFormat>
  <Paragraphs>186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96</cp:revision>
  <dcterms:created xsi:type="dcterms:W3CDTF">2018-10-10T15:22:41Z</dcterms:created>
  <dcterms:modified xsi:type="dcterms:W3CDTF">2019-06-22T19:49:32Z</dcterms:modified>
</cp:coreProperties>
</file>